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65" r:id="rId3"/>
    <p:sldId id="270" r:id="rId4"/>
    <p:sldId id="271" r:id="rId5"/>
    <p:sldId id="272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6C"/>
    <a:srgbClr val="001545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5" autoAdjust="0"/>
    <p:restoredTop sz="75576" autoAdjust="0"/>
  </p:normalViewPr>
  <p:slideViewPr>
    <p:cSldViewPr snapToGrid="0">
      <p:cViewPr>
        <p:scale>
          <a:sx n="90" d="100"/>
          <a:sy n="90" d="100"/>
        </p:scale>
        <p:origin x="-178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C79B0-18FD-4A9F-8166-80CCD9BDD505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41780-77C6-4DCC-974F-FB32372A7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7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페이지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주제는 제주맥주 페이지 리뉴얼로 잘 알려지지 않은 제주맥주를 홍보하기 위해 주제를 선정했으며 새로운 맥주를 찾는 모든 성인을 타겟으로 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컨셉은 밀맥주의 부드러움과 제주 유기농 감귤껍질의 산뜻함을 표현하는 것입니다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0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사이트맵은 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제주비어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브루어리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투어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레저베이션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컨택트 어스 일곱가지로 구성했고</a:t>
            </a:r>
            <a:endParaRPr lang="en-US" altLang="ko-KR" baseline="0" dirty="0" smtClean="0"/>
          </a:p>
          <a:p>
            <a:r>
              <a:rPr lang="ko-KR" altLang="en-US" dirty="0" smtClean="0"/>
              <a:t>영어폰트로 몬세라트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한글폰트로 나눔고딕을 사용했습니다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컬러는 제주맥주 심볼을 이용해서 주조색으로 민트색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강조색으로 오렌지색을 사용했습니다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69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메인은 제주맥주 이미지가 좌측에서 중앙으로 애니메이트 되게 만들었고 우측 하단에 공식 페이스북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인스타그램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유튜브 링크를 삽입해서 최신정보를 얻을 수 있게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상단 메뉴와 우측의 페이지네이션을 클릭해서 해당 컨텐츠 위치로 이동할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0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스토리에선 맥주회사를 제주도에 설립하게 된 배경을 설명합니다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7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부분은 제주맥주의 맛과 향에 대해 설명하는 부분이고 맥주를 만들기 위한 제주도만의 재료와 노하우에 관한 동영상을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8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제주맥주가 생산되는 브루어리를 사진과 동영상으로 볼 수 있고 양조장 투어 예약버튼을 통해 예약페이지로 이동할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71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투어에서는 도슨트 투어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기프트샵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단계로 진행되는 양조장 견학에 대해 설명하는 부분이며 각 단계에 관한 사진을 함께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369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양조장 투어 예약에 관해 설명하는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우측에 </a:t>
            </a:r>
            <a:r>
              <a:rPr lang="ko-KR" altLang="en-US" dirty="0" smtClean="0"/>
              <a:t>아코디언 메뉴로 만든 </a:t>
            </a:r>
            <a:r>
              <a:rPr lang="en-US" altLang="ko-KR" dirty="0" smtClean="0"/>
              <a:t>FAQ</a:t>
            </a:r>
            <a:r>
              <a:rPr lang="ko-KR" altLang="en-US" dirty="0" smtClean="0"/>
              <a:t>를 통해 상세정보를 얻을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01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컨택트어스에서는 다양한 문의사항에 관한 내용과 회사의 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지도를 볼 수 있습니다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41780-77C6-4DCC-974F-FB32372A7A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D27462-41D3-458C-9CEB-55CAC5B6F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19CC6D2-E3B4-44B2-8FB3-CCF25BDAB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14071D-BD67-4957-A015-9D408763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F9F948-E1A6-452E-8868-352C4109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015E604-654F-489D-A0B1-DB339E81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1400743"/>
            <a:ext cx="292018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4476F6-D22C-4E0F-996C-661BF4BCD0F3}"/>
              </a:ext>
            </a:extLst>
          </p:cNvPr>
          <p:cNvSpPr/>
          <p:nvPr/>
        </p:nvSpPr>
        <p:spPr>
          <a:xfrm>
            <a:off x="2549013" y="1644281"/>
            <a:ext cx="7093974" cy="2544261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 smtClean="0"/>
              <a:t>JEJU BEER COMPANY PROJECT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KIM JONGWON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320981" y="4438915"/>
            <a:ext cx="287102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286001" y="1002892"/>
            <a:ext cx="0" cy="1474837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9881420" y="2698955"/>
            <a:ext cx="0" cy="230812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32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378" y="3909805"/>
            <a:ext cx="1775237" cy="210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90764" y="641230"/>
            <a:ext cx="4158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DESIGN CONCEPT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33" y="3473427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23929" y="4464445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#37BDCA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71033" y="4785665"/>
            <a:ext cx="936104" cy="9525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004783" y="5776683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+mj-ea"/>
                <a:ea typeface="+mj-ea"/>
              </a:rPr>
              <a:t>#FFFFFF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69180" y="4785665"/>
            <a:ext cx="936104" cy="952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784" y="3473427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086014" y="5776683"/>
            <a:ext cx="702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+mj-ea"/>
                <a:ea typeface="+mj-ea"/>
              </a:rPr>
              <a:t>#00000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79770" y="4464445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#F48473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11613" y="1449697"/>
            <a:ext cx="1208689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Main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88733" y="2393833"/>
            <a:ext cx="1208689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STORY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79060" y="2393833"/>
            <a:ext cx="1488331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CONTACT US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94049" y="2393833"/>
            <a:ext cx="1804659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JEJU BEER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95335" y="2393833"/>
            <a:ext cx="1576466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BREWERY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568428" y="2393833"/>
            <a:ext cx="1208689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TOUR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47809" y="2393833"/>
            <a:ext cx="1460560" cy="629423"/>
          </a:xfrm>
          <a:prstGeom prst="rect">
            <a:avLst/>
          </a:prstGeom>
          <a:solidFill>
            <a:srgbClr val="001545"/>
          </a:solidFill>
          <a:ln>
            <a:solidFill>
              <a:srgbClr val="002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RESEVATION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693077" y="2206572"/>
            <a:ext cx="8754206" cy="0"/>
          </a:xfrm>
          <a:prstGeom prst="line">
            <a:avLst/>
          </a:prstGeom>
          <a:ln>
            <a:solidFill>
              <a:srgbClr val="00216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7" idx="2"/>
          </p:cNvCxnSpPr>
          <p:nvPr/>
        </p:nvCxnSpPr>
        <p:spPr>
          <a:xfrm flipH="1">
            <a:off x="6115957" y="2079120"/>
            <a:ext cx="1" cy="127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28" idx="0"/>
          </p:cNvCxnSpPr>
          <p:nvPr/>
        </p:nvCxnSpPr>
        <p:spPr>
          <a:xfrm>
            <a:off x="1693077" y="220657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496378" y="220657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483567" y="220494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172772" y="220494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678087" y="220494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0447283" y="2204942"/>
            <a:ext cx="1" cy="1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29306" y="1426702"/>
            <a:ext cx="11497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+mj-ea"/>
                <a:ea typeface="+mj-ea"/>
              </a:rPr>
              <a:t>Sitemap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13378" y="3455598"/>
            <a:ext cx="8717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</a:rPr>
              <a:t>Color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3" y="4031162"/>
            <a:ext cx="2679473" cy="18801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620" y="4031162"/>
            <a:ext cx="2525181" cy="18683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035549" y="3501127"/>
            <a:ext cx="8717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+mj-ea"/>
                <a:ea typeface="+mj-ea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9128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280167" y="628830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MAIN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74" y="1402509"/>
            <a:ext cx="10007852" cy="493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51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9" y="1708045"/>
            <a:ext cx="9980280" cy="4135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80167" y="618197"/>
            <a:ext cx="16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216C"/>
                </a:solidFill>
              </a:rPr>
              <a:t>STORY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7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9" y="1284837"/>
            <a:ext cx="6078380" cy="258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60" y="3870250"/>
            <a:ext cx="6078380" cy="257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01531" y="639463"/>
            <a:ext cx="2436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JEJU BEER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7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8" y="1316306"/>
            <a:ext cx="10299124" cy="50951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30936" y="618197"/>
            <a:ext cx="233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BREWERY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2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65" y="1361792"/>
            <a:ext cx="9887868" cy="488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79137" y="650096"/>
            <a:ext cx="1433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TOUR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794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1" y="1856388"/>
            <a:ext cx="11377176" cy="3882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66482" y="639463"/>
            <a:ext cx="325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RESERVATION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780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88" y="1444480"/>
            <a:ext cx="10231821" cy="478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56345" y="628830"/>
            <a:ext cx="307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16C"/>
                </a:solidFill>
              </a:rPr>
              <a:t>CONTACT US</a:t>
            </a:r>
            <a:endParaRPr lang="ko-KR" altLang="en-US" sz="3600" b="1" dirty="0">
              <a:solidFill>
                <a:srgbClr val="002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23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249</Words>
  <Application>Microsoft Office PowerPoint</Application>
  <PresentationFormat>사용자 지정</PresentationFormat>
  <Paragraphs>47</Paragraphs>
  <Slides>9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Windows 사용자</cp:lastModifiedBy>
  <cp:revision>54</cp:revision>
  <dcterms:created xsi:type="dcterms:W3CDTF">2018-06-13T11:24:55Z</dcterms:created>
  <dcterms:modified xsi:type="dcterms:W3CDTF">2018-08-16T04:18:50Z</dcterms:modified>
</cp:coreProperties>
</file>